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1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33"/>
    <p:restoredTop sz="95768"/>
  </p:normalViewPr>
  <p:slideViewPr>
    <p:cSldViewPr snapToGrid="0" snapToObjects="1">
      <p:cViewPr>
        <p:scale>
          <a:sx n="73" d="100"/>
          <a:sy n="73" d="100"/>
        </p:scale>
        <p:origin x="15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3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72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3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15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9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15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8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46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86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3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0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Pauline Narvas</a:t>
            </a:r>
            <a:endParaRPr lang="en-US" sz="6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Technical sales support advisor, Bio-</a:t>
            </a:r>
            <a:r>
              <a:rPr lang="en-US" dirty="0" err="1" smtClean="0"/>
              <a:t>techne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6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for listening	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3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7837" b="33940"/>
          <a:stretch/>
        </p:blipFill>
        <p:spPr>
          <a:xfrm>
            <a:off x="3569102" y="2331481"/>
            <a:ext cx="4393797" cy="876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Who are Bio-</a:t>
            </a:r>
            <a:r>
              <a:rPr lang="en-US" b="1" dirty="0" err="1" smtClean="0"/>
              <a:t>Techne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280" y="3559004"/>
            <a:ext cx="8199120" cy="2136945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>
                <a:latin typeface="+mj-lt"/>
              </a:rPr>
              <a:t>They are a leading global life sciences company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>
                <a:latin typeface="+mj-lt"/>
              </a:rPr>
              <a:t>F</a:t>
            </a:r>
            <a:r>
              <a:rPr lang="en-US" sz="2400" dirty="0" smtClean="0">
                <a:latin typeface="+mj-lt"/>
              </a:rPr>
              <a:t>ormerly known as </a:t>
            </a:r>
            <a:r>
              <a:rPr lang="en-US" sz="2400" dirty="0" err="1" smtClean="0">
                <a:latin typeface="+mj-lt"/>
              </a:rPr>
              <a:t>Techne</a:t>
            </a:r>
            <a:r>
              <a:rPr lang="en-US" sz="2400" dirty="0" smtClean="0">
                <a:latin typeface="+mj-lt"/>
              </a:rPr>
              <a:t> Corporations.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>
                <a:latin typeface="+mj-lt"/>
              </a:rPr>
              <a:t>Provide tools and resources for the scientific community.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735" t="1782" r="4537" b="3943"/>
          <a:stretch/>
        </p:blipFill>
        <p:spPr>
          <a:xfrm>
            <a:off x="9677400" y="785249"/>
            <a:ext cx="2171700" cy="554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Role of a Technical Sales Support Advisor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88634"/>
            <a:ext cx="10058400" cy="3716866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smtClean="0">
                <a:latin typeface="+mj-lt"/>
              </a:rPr>
              <a:t>Technical Support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Provide first-line technical sales support inbound for customer queries specifically the EMEA territories, through the telephone, live-chat and email.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smtClean="0">
                <a:latin typeface="+mj-lt"/>
              </a:rPr>
              <a:t>Sales Aspects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Assist the sales team to ensure an increase in revenue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Deal with complaints and feedbacks responsibly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Advising customers on the best product for their research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b="1" dirty="0" smtClean="0">
                <a:latin typeface="+mj-lt"/>
              </a:rPr>
              <a:t>Marketing Aspects</a:t>
            </a:r>
          </a:p>
          <a:p>
            <a:pPr marL="63550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Creation of e-catalogues of the company’s products</a:t>
            </a:r>
          </a:p>
          <a:p>
            <a:pPr marL="635508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600" dirty="0" smtClean="0">
                <a:latin typeface="+mj-lt"/>
              </a:rPr>
              <a:t>Compile literature, research from customers for marketing purposes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0" y="2723092"/>
            <a:ext cx="2647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99310"/>
            <a:ext cx="4408170" cy="304419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Essential</a:t>
            </a:r>
          </a:p>
          <a:p>
            <a:pPr lvl="1"/>
            <a:r>
              <a:rPr lang="en-US" sz="2200" dirty="0" err="1" smtClean="0">
                <a:latin typeface="+mj-lt"/>
              </a:rPr>
              <a:t>Bsc</a:t>
            </a:r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or equivalent in a Life Sciences subject</a:t>
            </a:r>
          </a:p>
          <a:p>
            <a:pPr lvl="1"/>
            <a:r>
              <a:rPr lang="en-US" sz="2200" dirty="0" smtClean="0">
                <a:latin typeface="+mj-lt"/>
              </a:rPr>
              <a:t>Experience in a customer/sales focused environment</a:t>
            </a:r>
          </a:p>
          <a:p>
            <a:pPr lvl="1"/>
            <a:r>
              <a:rPr lang="en-US" sz="2200" dirty="0" smtClean="0">
                <a:latin typeface="+mj-lt"/>
              </a:rPr>
              <a:t>Excellent IT skills</a:t>
            </a:r>
          </a:p>
          <a:p>
            <a:pPr marL="201168" lvl="1" indent="0">
              <a:buNone/>
            </a:pPr>
            <a:endParaRPr lang="en-US" sz="2200" dirty="0">
              <a:latin typeface="+mj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26480" y="2095500"/>
            <a:ext cx="5029200" cy="413385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algn="ctr">
              <a:buNone/>
            </a:pPr>
            <a:r>
              <a:rPr lang="en-US" sz="2800" dirty="0"/>
              <a:t>Attributes &amp; Qualities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Passion for customer service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Self-motivated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Time-management, organizational, multi-tasking skills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Written and verbal communication skills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Listening skills and rapport-building skills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+mj-lt"/>
              </a:rPr>
              <a:t>Team work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01168" lvl="1" indent="0">
              <a:buFont typeface="Calibri" pitchFamily="34" charset="0"/>
              <a:buNone/>
            </a:pP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36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667000"/>
            <a:ext cx="10058400" cy="16581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makes me suited for this role?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2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6680" y="4398594"/>
            <a:ext cx="3931920" cy="72601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Biomedical Sciences (BSc)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80" y="2078355"/>
            <a:ext cx="5334000" cy="2132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51378"/>
            <a:ext cx="1945161" cy="1186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398026"/>
            <a:ext cx="3641611" cy="149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Experiences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4334"/>
            <a:ext cx="10058400" cy="4023360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2400" dirty="0" smtClean="0">
                <a:latin typeface="+mj-lt"/>
              </a:rPr>
              <a:t>Experiences in Retail, Sales and Hospitality. </a:t>
            </a:r>
            <a:endParaRPr lang="en-US" sz="2000" dirty="0" smtClean="0">
              <a:latin typeface="+mj-lt"/>
            </a:endParaRP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sz="2400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480429"/>
            <a:ext cx="4027170" cy="1771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673298"/>
            <a:ext cx="2777662" cy="1178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0" y="4083898"/>
            <a:ext cx="4351020" cy="1432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8853" t="27447" r="5935" b="19319"/>
          <a:stretch/>
        </p:blipFill>
        <p:spPr>
          <a:xfrm>
            <a:off x="6057900" y="5050094"/>
            <a:ext cx="2933700" cy="853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155" y="4125630"/>
            <a:ext cx="3321050" cy="651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600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unique selling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IT Skills</a:t>
            </a:r>
          </a:p>
        </p:txBody>
      </p:sp>
    </p:spTree>
    <p:extLst>
      <p:ext uri="{BB962C8B-B14F-4D97-AF65-F5344CB8AC3E}">
        <p14:creationId xmlns:p14="http://schemas.microsoft.com/office/powerpoint/2010/main" val="20312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4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582</TotalTime>
  <Words>195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Retrospect</vt:lpstr>
      <vt:lpstr>Pauline Narvas</vt:lpstr>
      <vt:lpstr>Who are Bio-Techne?</vt:lpstr>
      <vt:lpstr>Role of a Technical Sales Support Advisor</vt:lpstr>
      <vt:lpstr>Requirements</vt:lpstr>
      <vt:lpstr>What makes me suited for this role?</vt:lpstr>
      <vt:lpstr>Education</vt:lpstr>
      <vt:lpstr>Work Experiences</vt:lpstr>
      <vt:lpstr>Other unique selling points</vt:lpstr>
      <vt:lpstr>summary</vt:lpstr>
      <vt:lpstr>Thank you for listening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Sales Support Advisor</dc:title>
  <dc:creator>Pauline Narvas</dc:creator>
  <cp:lastModifiedBy>Pauline Narvas</cp:lastModifiedBy>
  <cp:revision>14</cp:revision>
  <dcterms:created xsi:type="dcterms:W3CDTF">2016-04-21T11:48:03Z</dcterms:created>
  <dcterms:modified xsi:type="dcterms:W3CDTF">2016-04-21T21:30:20Z</dcterms:modified>
</cp:coreProperties>
</file>